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089F-E902-4280-B693-124336A84EC9}" type="datetimeFigureOut">
              <a:rPr lang="it-IT" smtClean="0"/>
              <a:pPr/>
              <a:t>31/05/2018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EA06-F3A8-4CC7-A88D-3F4EE228E8C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089F-E902-4280-B693-124336A84EC9}" type="datetimeFigureOut">
              <a:rPr lang="it-IT" smtClean="0"/>
              <a:pPr/>
              <a:t>31/05/2018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EA06-F3A8-4CC7-A88D-3F4EE228E8C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089F-E902-4280-B693-124336A84EC9}" type="datetimeFigureOut">
              <a:rPr lang="it-IT" smtClean="0"/>
              <a:pPr/>
              <a:t>31/05/2018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EA06-F3A8-4CC7-A88D-3F4EE228E8C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089F-E902-4280-B693-124336A84EC9}" type="datetimeFigureOut">
              <a:rPr lang="it-IT" smtClean="0"/>
              <a:pPr/>
              <a:t>31/05/2018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EA06-F3A8-4CC7-A88D-3F4EE228E8C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089F-E902-4280-B693-124336A84EC9}" type="datetimeFigureOut">
              <a:rPr lang="it-IT" smtClean="0"/>
              <a:pPr/>
              <a:t>31/05/2018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EA06-F3A8-4CC7-A88D-3F4EE228E8C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089F-E902-4280-B693-124336A84EC9}" type="datetimeFigureOut">
              <a:rPr lang="it-IT" smtClean="0"/>
              <a:pPr/>
              <a:t>31/05/2018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EA06-F3A8-4CC7-A88D-3F4EE228E8C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089F-E902-4280-B693-124336A84EC9}" type="datetimeFigureOut">
              <a:rPr lang="it-IT" smtClean="0"/>
              <a:pPr/>
              <a:t>31/05/2018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EA06-F3A8-4CC7-A88D-3F4EE228E8C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089F-E902-4280-B693-124336A84EC9}" type="datetimeFigureOut">
              <a:rPr lang="it-IT" smtClean="0"/>
              <a:pPr/>
              <a:t>31/05/2018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EA06-F3A8-4CC7-A88D-3F4EE228E8C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089F-E902-4280-B693-124336A84EC9}" type="datetimeFigureOut">
              <a:rPr lang="it-IT" smtClean="0"/>
              <a:pPr/>
              <a:t>31/05/2018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EA06-F3A8-4CC7-A88D-3F4EE228E8C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089F-E902-4280-B693-124336A84EC9}" type="datetimeFigureOut">
              <a:rPr lang="it-IT" smtClean="0"/>
              <a:pPr/>
              <a:t>31/05/2018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EA06-F3A8-4CC7-A88D-3F4EE228E8C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9089F-E902-4280-B693-124336A84EC9}" type="datetimeFigureOut">
              <a:rPr lang="it-IT" smtClean="0"/>
              <a:pPr/>
              <a:t>31/05/2018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AEA06-F3A8-4CC7-A88D-3F4EE228E8C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49089F-E902-4280-B693-124336A84EC9}" type="datetimeFigureOut">
              <a:rPr lang="it-IT" smtClean="0"/>
              <a:pPr/>
              <a:t>31/05/2018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AEA06-F3A8-4CC7-A88D-3F4EE228E8C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Quinto </a:t>
            </a:r>
            <a:r>
              <a:rPr lang="it-IT" dirty="0" smtClean="0"/>
              <a:t>incontro</a:t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Lo sviluppo e la crisi della civiltà occidentale</a:t>
            </a:r>
            <a:endParaRPr lang="it-IT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svolta antropocentrica (1)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Intorno al Quattrocento nasce l’epoca moderna, che rappresenta la seconda fase della civiltà occidentale.</a:t>
            </a:r>
            <a:endParaRPr lang="it-IT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La svolta antropocentrica (2):</a:t>
            </a:r>
            <a:br>
              <a:rPr lang="it-IT" dirty="0" smtClean="0"/>
            </a:br>
            <a:r>
              <a:rPr lang="it-IT" dirty="0" smtClean="0"/>
              <a:t>caratteristiche principali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it-IT" dirty="0" smtClean="0"/>
              <a:t>Nominalismo</a:t>
            </a:r>
          </a:p>
          <a:p>
            <a:r>
              <a:rPr lang="it-IT" dirty="0" smtClean="0"/>
              <a:t>Sottolineatura dell’aspetto umano rispetto al divino nel cristocentrismo</a:t>
            </a:r>
          </a:p>
          <a:p>
            <a:r>
              <a:rPr lang="it-IT" dirty="0" smtClean="0"/>
              <a:t>Non più modello del santo, ma quello dell’uomo che si fa da sé</a:t>
            </a:r>
          </a:p>
          <a:p>
            <a:r>
              <a:rPr lang="it-IT" dirty="0" smtClean="0"/>
              <a:t>Cambiamento dei concetti di cultura, ragione, libertà, coscienza (Giussani).</a:t>
            </a:r>
          </a:p>
          <a:p>
            <a:r>
              <a:rPr lang="it-IT" dirty="0" smtClean="0"/>
              <a:t>I concetti di natura, antichità, soggetto-personalità, cultura (</a:t>
            </a:r>
            <a:r>
              <a:rPr lang="it-IT" dirty="0" err="1" smtClean="0"/>
              <a:t>Guardini</a:t>
            </a:r>
            <a:r>
              <a:rPr lang="it-IT" dirty="0" smtClean="0"/>
              <a:t>): la natura non è più vista come creazione di Dio, ma come strumento per staccare la vita dalla Rivelazione e quest’ultima vista come ostile alla vita; l’antichità non più vista come rivelazione anticipata, ma ostile alla Rivelazione o almeno staccata; il soggetto-personalità non più come creato da Dio e a Lui sempre collegato, ma importante di per sé e misura di valori; la cultura come strumento per costruire la propria esistenza, opera umana indipendente da Dio e dalla Rivelazione.</a:t>
            </a:r>
            <a:endParaRPr lang="it-IT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Conseguenze e sviluppi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Rinascimento, Riforma protestante, Riforma cattolica.</a:t>
            </a:r>
          </a:p>
          <a:p>
            <a:r>
              <a:rPr lang="it-IT" dirty="0" smtClean="0"/>
              <a:t>Illuminismo/Romanticismo, </a:t>
            </a:r>
            <a:r>
              <a:rPr lang="it-IT" dirty="0" err="1" smtClean="0"/>
              <a:t>Positivismo=</a:t>
            </a:r>
            <a:r>
              <a:rPr lang="it-IT" dirty="0" smtClean="0"/>
              <a:t> Rivoluzioni.</a:t>
            </a:r>
          </a:p>
          <a:p>
            <a:r>
              <a:rPr lang="it-IT" dirty="0" smtClean="0"/>
              <a:t>Riduzione dell’uomo.</a:t>
            </a:r>
          </a:p>
          <a:p>
            <a:r>
              <a:rPr lang="it-IT" dirty="0" smtClean="0"/>
              <a:t>L’Illuminismo e il Positivismo hanno successo solo in certi ambiti, dove la ragione può essere usata come misura.</a:t>
            </a:r>
            <a:endParaRPr lang="it-IT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La decadenza e il post moderno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dirty="0" smtClean="0"/>
              <a:t>Fallimento delle rivoluzioni antropocentriche.</a:t>
            </a:r>
          </a:p>
          <a:p>
            <a:r>
              <a:rPr lang="it-IT" dirty="0" smtClean="0"/>
              <a:t>Crisi della scienza.</a:t>
            </a:r>
          </a:p>
          <a:p>
            <a:r>
              <a:rPr lang="it-IT" dirty="0" smtClean="0"/>
              <a:t>Cambiamenti dei concetti moderni (</a:t>
            </a:r>
            <a:r>
              <a:rPr lang="it-IT" dirty="0" err="1" smtClean="0"/>
              <a:t>Guardini</a:t>
            </a:r>
            <a:r>
              <a:rPr lang="it-IT" dirty="0" smtClean="0"/>
              <a:t>): la natura vista come ostile; il soggetto-personalità non più liberamente </a:t>
            </a:r>
            <a:r>
              <a:rPr lang="it-IT" dirty="0" err="1" smtClean="0"/>
              <a:t>autocreantesi</a:t>
            </a:r>
            <a:r>
              <a:rPr lang="it-IT" dirty="0" smtClean="0"/>
              <a:t>, ma uomo-massa, uomo-oggetto, schiavitù dalla tecnica e dalla programmazione; la cultura mostra la sua capacità di fare il male.</a:t>
            </a:r>
          </a:p>
          <a:p>
            <a:r>
              <a:rPr lang="it-IT" dirty="0" smtClean="0"/>
              <a:t>Nascita del relativismo/nichilismo.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Qualche libro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 smtClean="0"/>
              <a:t>Romano </a:t>
            </a:r>
            <a:r>
              <a:rPr lang="it-IT" dirty="0" err="1" smtClean="0"/>
              <a:t>Guardini</a:t>
            </a:r>
            <a:r>
              <a:rPr lang="it-IT" dirty="0" smtClean="0"/>
              <a:t>, La fine dell’epoca moderna, ed. </a:t>
            </a:r>
            <a:r>
              <a:rPr lang="it-IT" dirty="0" err="1" smtClean="0"/>
              <a:t>Morcelliana</a:t>
            </a:r>
            <a:endParaRPr lang="it-IT" dirty="0" smtClean="0"/>
          </a:p>
          <a:p>
            <a:r>
              <a:rPr lang="it-IT" dirty="0" smtClean="0"/>
              <a:t>Luigi Giussani, Il senso di Dio e l’uomo moderno” ed. BUR</a:t>
            </a:r>
          </a:p>
          <a:p>
            <a:r>
              <a:rPr lang="it-IT" dirty="0" err="1" smtClean="0"/>
              <a:t>Anatole</a:t>
            </a:r>
            <a:r>
              <a:rPr lang="it-IT" dirty="0" smtClean="0"/>
              <a:t> France, Il procuratore della Giudea, ed. Sellerio</a:t>
            </a:r>
          </a:p>
          <a:p>
            <a:r>
              <a:rPr lang="it-IT" dirty="0" err="1" smtClean="0"/>
              <a:t>Louis-Ferdinand</a:t>
            </a:r>
            <a:r>
              <a:rPr lang="it-IT" dirty="0" smtClean="0"/>
              <a:t> </a:t>
            </a:r>
            <a:r>
              <a:rPr lang="it-IT" dirty="0" err="1" smtClean="0"/>
              <a:t>Céline</a:t>
            </a:r>
            <a:r>
              <a:rPr lang="it-IT" dirty="0" smtClean="0"/>
              <a:t>, Viaggio al termine della notte, </a:t>
            </a:r>
            <a:r>
              <a:rPr lang="it-IT" dirty="0" err="1" smtClean="0"/>
              <a:t>ed.TEA</a:t>
            </a:r>
            <a:endParaRPr lang="it-IT" dirty="0" smtClean="0"/>
          </a:p>
          <a:p>
            <a:r>
              <a:rPr lang="it-IT" dirty="0" err="1" smtClean="0"/>
              <a:t>Louis-</a:t>
            </a:r>
            <a:r>
              <a:rPr lang="it-IT" dirty="0" smtClean="0"/>
              <a:t> Ferdinand </a:t>
            </a:r>
            <a:r>
              <a:rPr lang="it-IT" dirty="0" err="1" smtClean="0"/>
              <a:t>Céline</a:t>
            </a:r>
            <a:r>
              <a:rPr lang="it-IT" dirty="0" smtClean="0"/>
              <a:t>, Morte a credito, ed. </a:t>
            </a:r>
            <a:r>
              <a:rPr lang="it-IT" smtClean="0"/>
              <a:t>TEA</a:t>
            </a:r>
            <a:endParaRPr lang="it-I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336</Words>
  <Application>Microsoft Office PowerPoint</Application>
  <PresentationFormat>Presentazione su schermo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Tema di Office</vt:lpstr>
      <vt:lpstr>Quinto incontro </vt:lpstr>
      <vt:lpstr>La svolta antropocentrica (1)</vt:lpstr>
      <vt:lpstr>La svolta antropocentrica (2): caratteristiche principali</vt:lpstr>
      <vt:lpstr>Conseguenze e sviluppi</vt:lpstr>
      <vt:lpstr>La decadenza e il post moderno</vt:lpstr>
      <vt:lpstr>Qualche libro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Terzo incontro </dc:title>
  <dc:creator>user</dc:creator>
  <cp:lastModifiedBy>Alessandro</cp:lastModifiedBy>
  <cp:revision>27</cp:revision>
  <dcterms:created xsi:type="dcterms:W3CDTF">2017-11-30T16:16:35Z</dcterms:created>
  <dcterms:modified xsi:type="dcterms:W3CDTF">2018-05-31T10:10:12Z</dcterms:modified>
</cp:coreProperties>
</file>